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1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eorg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4305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Image"/>
          <p:cNvSpPr/>
          <p:nvPr>
            <p:ph type="pic" sz="quarter" idx="13"/>
          </p:nvPr>
        </p:nvSpPr>
        <p:spPr>
          <a:xfrm>
            <a:off x="6718300" y="48641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92" name="Image"/>
          <p:cNvSpPr/>
          <p:nvPr>
            <p:ph type="pic" sz="quarter" idx="14"/>
          </p:nvPr>
        </p:nvSpPr>
        <p:spPr>
          <a:xfrm>
            <a:off x="6718300" y="6604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93" name="Image"/>
          <p:cNvSpPr/>
          <p:nvPr>
            <p:ph type="pic" sz="half" idx="15"/>
          </p:nvPr>
        </p:nvSpPr>
        <p:spPr>
          <a:xfrm>
            <a:off x="952500" y="6604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pic>
        <p:nvPicPr>
          <p:cNvPr id="94" name="NHLTAslideshowtemplate art_bottom.jpg" descr="NHLTAslideshowtemplate art_botto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2700" y="9017952"/>
            <a:ext cx="13030200" cy="741999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–Johnny Appleseed"/>
          <p:cNvSpPr txBox="1"/>
          <p:nvPr>
            <p:ph type="body" sz="quarter" idx="13"/>
          </p:nvPr>
        </p:nvSpPr>
        <p:spPr>
          <a:xfrm>
            <a:off x="1270000" y="6330950"/>
            <a:ext cx="10464800" cy="4572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103" name="“Type a quote here.”"/>
          <p:cNvSpPr txBox="1"/>
          <p:nvPr>
            <p:ph type="body" sz="quarter" idx="14"/>
          </p:nvPr>
        </p:nvSpPr>
        <p:spPr>
          <a:xfrm>
            <a:off x="1270000" y="4267200"/>
            <a:ext cx="10464800" cy="6096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Georgia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xfrm>
            <a:off x="12198541" y="9154001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xfrm>
            <a:off x="6305741" y="9296400"/>
            <a:ext cx="386545" cy="3683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160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13"/>
          </p:nvPr>
        </p:nvSpPr>
        <p:spPr>
          <a:xfrm>
            <a:off x="2271514" y="1587500"/>
            <a:ext cx="8464837" cy="5125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1303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77470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806184" y="635000"/>
            <a:ext cx="5158232" cy="794613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319935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952500" y="12192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xfrm>
            <a:off x="123001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400"/>
            </a:lvl1pPr>
            <a:lvl2pPr marL="685800" indent="-342900">
              <a:spcBef>
                <a:spcPts val="3200"/>
              </a:spcBef>
              <a:defRPr sz="2400"/>
            </a:lvl2pPr>
            <a:lvl3pPr marL="1028700" indent="-342900">
              <a:spcBef>
                <a:spcPts val="3200"/>
              </a:spcBef>
              <a:defRPr sz="2400"/>
            </a:lvl3pPr>
            <a:lvl4pPr marL="1371600" indent="-342900">
              <a:spcBef>
                <a:spcPts val="3200"/>
              </a:spcBef>
              <a:defRPr sz="2400"/>
            </a:lvl4pPr>
            <a:lvl5pPr marL="1714500" indent="-342900">
              <a:spcBef>
                <a:spcPts val="32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2287441" y="914424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287441" y="9150598"/>
            <a:ext cx="386545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14351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lide Number"/>
          <p:cNvSpPr txBox="1"/>
          <p:nvPr>
            <p:ph type="sldNum" sz="quarter" idx="2"/>
          </p:nvPr>
        </p:nvSpPr>
        <p:spPr>
          <a:xfrm>
            <a:off x="12300141" y="9163694"/>
            <a:ext cx="386545" cy="3683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1" i="0" sz="1800">
                <a:solidFill>
                  <a:srgbClr val="002452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eorgia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eorgi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his is the 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This is the Title</a:t>
            </a:r>
          </a:p>
        </p:txBody>
      </p:sp>
      <p:sp>
        <p:nvSpPr>
          <p:cNvPr id="129" name="Slide Number"/>
          <p:cNvSpPr txBox="1"/>
          <p:nvPr>
            <p:ph type="sldNum" sz="quarter" idx="2"/>
          </p:nvPr>
        </p:nvSpPr>
        <p:spPr>
          <a:xfrm>
            <a:off x="12367585" y="9150598"/>
            <a:ext cx="226257" cy="36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oint one of sample tex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Point one of sample text</a:t>
            </a:r>
          </a:p>
          <a:p>
            <a:pPr/>
            <a:r>
              <a:t>Point two of sample text</a:t>
            </a:r>
          </a:p>
          <a:p>
            <a:pPr/>
            <a:r>
              <a:t>Point three of sample text</a:t>
            </a:r>
          </a:p>
        </p:txBody>
      </p:sp>
      <p:sp>
        <p:nvSpPr>
          <p:cNvPr id="132" name="Slide Number"/>
          <p:cNvSpPr txBox="1"/>
          <p:nvPr>
            <p:ph type="sldNum" sz="quarter" idx="2"/>
          </p:nvPr>
        </p:nvSpPr>
        <p:spPr>
          <a:xfrm>
            <a:off x="12351958" y="9150598"/>
            <a:ext cx="257511" cy="36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Alternate/Part 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Alternate/Part Title</a:t>
            </a:r>
          </a:p>
        </p:txBody>
      </p:sp>
      <p:sp>
        <p:nvSpPr>
          <p:cNvPr id="135" name="Contents page first entr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Contents page first entry</a:t>
            </a:r>
          </a:p>
          <a:p>
            <a:pPr/>
            <a:r>
              <a:t>Content page second entry</a:t>
            </a:r>
          </a:p>
          <a:p>
            <a:pPr/>
            <a:r>
              <a:t>Contents page third entry</a:t>
            </a:r>
          </a:p>
        </p:txBody>
      </p:sp>
      <p:sp>
        <p:nvSpPr>
          <p:cNvPr id="136" name="Slide Number"/>
          <p:cNvSpPr txBox="1"/>
          <p:nvPr>
            <p:ph type="sldNum" sz="quarter" idx="2"/>
          </p:nvPr>
        </p:nvSpPr>
        <p:spPr>
          <a:xfrm>
            <a:off x="12364881" y="9150598"/>
            <a:ext cx="257065" cy="36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Image" descr="Image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35919" t="256" r="21070" b="358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39" name="Section division?"/>
          <p:cNvSpPr txBox="1"/>
          <p:nvPr>
            <p:ph type="title"/>
          </p:nvPr>
        </p:nvSpPr>
        <p:spPr>
          <a:xfrm>
            <a:off x="952500" y="557847"/>
            <a:ext cx="5334000" cy="2619773"/>
          </a:xfrm>
          <a:prstGeom prst="rect">
            <a:avLst/>
          </a:prstGeom>
        </p:spPr>
        <p:txBody>
          <a:bodyPr/>
          <a:lstStyle/>
          <a:p>
            <a:pPr/>
            <a:r>
              <a:t>Section division?</a:t>
            </a:r>
          </a:p>
        </p:txBody>
      </p:sp>
      <p:sp>
        <p:nvSpPr>
          <p:cNvPr id="140" name="Cute photo indicates topic focus."/>
          <p:cNvSpPr txBox="1"/>
          <p:nvPr>
            <p:ph type="body" sz="quarter" idx="1"/>
          </p:nvPr>
        </p:nvSpPr>
        <p:spPr>
          <a:xfrm>
            <a:off x="952500" y="3495426"/>
            <a:ext cx="5334000" cy="3685879"/>
          </a:xfrm>
          <a:prstGeom prst="rect">
            <a:avLst/>
          </a:prstGeom>
        </p:spPr>
        <p:txBody>
          <a:bodyPr/>
          <a:lstStyle/>
          <a:p>
            <a:pPr/>
            <a:r>
              <a:t>Cute photo indicates topic focus.</a:t>
            </a:r>
          </a:p>
        </p:txBody>
      </p:sp>
      <p:sp>
        <p:nvSpPr>
          <p:cNvPr id="141" name="Slide Number"/>
          <p:cNvSpPr txBox="1"/>
          <p:nvPr>
            <p:ph type="sldNum" sz="quarter" idx="2"/>
          </p:nvPr>
        </p:nvSpPr>
        <p:spPr>
          <a:xfrm>
            <a:off x="12349335" y="9150598"/>
            <a:ext cx="262757" cy="36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orgia"/>
        <a:ea typeface="Georgia"/>
        <a:cs typeface="Georgia"/>
      </a:majorFont>
      <a:minorFont>
        <a:latin typeface="Georgia"/>
        <a:ea typeface="Georgia"/>
        <a:cs typeface="Georgi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1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orgia"/>
        <a:ea typeface="Georgia"/>
        <a:cs typeface="Georgia"/>
      </a:majorFont>
      <a:minorFont>
        <a:latin typeface="Georgia"/>
        <a:ea typeface="Georgia"/>
        <a:cs typeface="Georgi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1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